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299" r:id="rId5"/>
    <p:sldId id="304" r:id="rId6"/>
    <p:sldId id="329" r:id="rId7"/>
    <p:sldId id="327" r:id="rId8"/>
    <p:sldId id="328" r:id="rId9"/>
    <p:sldId id="306" r:id="rId10"/>
    <p:sldId id="300" r:id="rId11"/>
    <p:sldId id="291" r:id="rId12"/>
    <p:sldId id="323" r:id="rId13"/>
    <p:sldId id="315" r:id="rId14"/>
    <p:sldId id="316" r:id="rId15"/>
    <p:sldId id="296" r:id="rId16"/>
  </p:sldIdLst>
  <p:sldSz cx="12192000" cy="6858000"/>
  <p:notesSz cx="6858000" cy="9144000"/>
  <p:embeddedFontLst>
    <p:embeddedFont>
      <p:font typeface="굴림" panose="020B0600000101010101" pitchFamily="34" charset="-127"/>
      <p:regular r:id="rId17"/>
    </p:embeddedFont>
    <p:embeddedFont>
      <p:font typeface="맑은 고딕" panose="020B0503020000020004" pitchFamily="34" charset="-127"/>
      <p:regular r:id="rId18"/>
      <p:bold r:id="rId19"/>
    </p:embeddedFont>
    <p:embeddedFont>
      <p:font typeface="BM DoHyeon OTF" panose="020B0600000101010101" pitchFamily="34" charset="-127"/>
      <p:regular r:id="rId20"/>
    </p:embeddedFont>
    <p:embeddedFont>
      <p:font typeface="BM HANNA Pro OTF" panose="020B0600000101010101" pitchFamily="34" charset="-127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86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61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2021. 7. 31.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hyperlink" Target="https://bit.ly/3rR34B5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223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2021.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35556" y="2013476"/>
            <a:ext cx="2307043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12:05 ~ 12:20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12:20 ~ 13:00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1803699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169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7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14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7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뵐게요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56379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4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주차 범위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02370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예상보다 빠르게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주차에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Database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까지 끝날 예정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방안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Techniques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문서 하나 씩 가져가기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방안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Security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분량 분리하여 가져가기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인증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/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인가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/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CORS )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그 외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추천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952668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6955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15081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피드백 링크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  <a:hlinkClick r:id="rId2"/>
              </a:rPr>
              <a:t>https://bit.ly/3rR34B5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메인 참조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63184" y="2791902"/>
            <a:ext cx="3265638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5270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15156" y="2004683"/>
            <a:ext cx="1087157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5474576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분량은 어떠셨나요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이번 모임까지의 목표는 무엇이었나요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고치고 싶은 점이 있으셨나요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전까지의 목표는 무엇인가요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요즘 고민은 어떤 것인가요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배우고 싶은 습관이 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152200" y="2890391"/>
            <a:ext cx="3887603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</a:t>
            </a: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9626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31923" y="2004683"/>
            <a:ext cx="77457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순서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4487126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문서 순서대로 진행합니다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118" y="1917184"/>
            <a:ext cx="573426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기지개 펴봐요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478047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3908768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7" y="2890391"/>
            <a:ext cx="4052712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68356699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5270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23973" y="2004683"/>
            <a:ext cx="1069524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김선재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김건회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정세훈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4288353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>
                <a:latin typeface="BM DoHyeon OTF" panose="020B0600000101010101" pitchFamily="34" charset="-127"/>
                <a:ea typeface="BM DoHyeon OTF" panose="020B0600000101010101" pitchFamily="34" charset="-127"/>
              </a:rPr>
              <a:t>AWS Amplify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OSI 7 Layer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Typescript advanced type</a:t>
            </a:r>
          </a:p>
        </p:txBody>
      </p:sp>
    </p:spTree>
    <p:extLst>
      <p:ext uri="{BB962C8B-B14F-4D97-AF65-F5344CB8AC3E}">
        <p14:creationId xmlns:p14="http://schemas.microsoft.com/office/powerpoint/2010/main" val="397222429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2072</TotalTime>
  <Words>248</Words>
  <Application>Microsoft Macintosh PowerPoint</Application>
  <PresentationFormat>와이드스크린</PresentationFormat>
  <Paragraphs>66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굴림</vt:lpstr>
      <vt:lpstr>BM HANNA Pro OTF</vt:lpstr>
      <vt:lpstr>BM DoHyeon OTF</vt:lpstr>
      <vt:lpstr>Arial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161</cp:revision>
  <dcterms:created xsi:type="dcterms:W3CDTF">2020-04-17T17:57:08Z</dcterms:created>
  <dcterms:modified xsi:type="dcterms:W3CDTF">2021-07-31T03:02:44Z</dcterms:modified>
</cp:coreProperties>
</file>

<file path=docProps/thumbnail.jpeg>
</file>